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C4DB48-FE91-462B-A95A-6D923FB5CC30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777073-27B0-4DE0-ADAE-44F6598F7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DE4C-F005-492D-AA95-FEE38082688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A83E-9006-443A-8D63-FB849E8A2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MGRe824kak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Scientific Method &amp;</a:t>
            </a:r>
            <a:br>
              <a:rPr lang="en-US" dirty="0"/>
            </a:br>
            <a:r>
              <a:rPr lang="en-US" dirty="0"/>
              <a:t>Graphing</a:t>
            </a:r>
          </a:p>
        </p:txBody>
      </p:sp>
      <p:pic>
        <p:nvPicPr>
          <p:cNvPr id="1026" name="Picture 2" descr="C:\Documents and Settings\bbrown\Local Settings\Temporary Internet Files\Content.IE5\R66KDJMS\MC9002908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890" y="2960886"/>
            <a:ext cx="1921434" cy="1679575"/>
          </a:xfrm>
          <a:prstGeom prst="rect">
            <a:avLst/>
          </a:prstGeom>
          <a:noFill/>
        </p:spPr>
      </p:pic>
      <p:pic>
        <p:nvPicPr>
          <p:cNvPr id="1027" name="Picture 3" descr="C:\Documents and Settings\bbrown\Local Settings\Temporary Internet Files\Content.IE5\NXQ5W7VX\MC9003242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6075" y="2960886"/>
            <a:ext cx="1762125" cy="1762125"/>
          </a:xfrm>
          <a:prstGeom prst="rect">
            <a:avLst/>
          </a:prstGeom>
          <a:noFill/>
        </p:spPr>
      </p:pic>
      <p:pic>
        <p:nvPicPr>
          <p:cNvPr id="3" name="Online Media 2" title="The scientific method">
            <a:hlinkClick r:id="" action="ppaction://media"/>
            <a:extLst>
              <a:ext uri="{FF2B5EF4-FFF2-40B4-BE49-F238E27FC236}">
                <a16:creationId xmlns:a16="http://schemas.microsoft.com/office/drawing/2014/main" id="{241A09E6-4D59-4B9E-90C1-E1EDEED244B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629457" y="4416978"/>
            <a:ext cx="3542743" cy="1992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BECA-6F1E-41CB-A4D6-6080E3CD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7E1F-9D49-460B-A699-DAA055CD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Observation-can be observed with 5 senses</a:t>
            </a:r>
          </a:p>
          <a:p>
            <a:r>
              <a:rPr lang="en-US" dirty="0"/>
              <a:t>Research-using reliable sources to learn info</a:t>
            </a:r>
          </a:p>
          <a:p>
            <a:r>
              <a:rPr lang="en-US" dirty="0"/>
              <a:t>Hypothesis-prediction of what you will think will occur; if/then statement</a:t>
            </a:r>
          </a:p>
          <a:p>
            <a:r>
              <a:rPr lang="en-US" dirty="0"/>
              <a:t>Experiment</a:t>
            </a:r>
          </a:p>
          <a:p>
            <a:pPr lvl="1"/>
            <a:r>
              <a:rPr lang="en-US" dirty="0"/>
              <a:t>Qualitative Data-descriptions</a:t>
            </a:r>
          </a:p>
          <a:p>
            <a:pPr lvl="1"/>
            <a:r>
              <a:rPr lang="en-US" dirty="0"/>
              <a:t>Quantitative Data-numbers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Share Results/Interpret Data</a:t>
            </a:r>
          </a:p>
        </p:txBody>
      </p:sp>
    </p:spTree>
    <p:extLst>
      <p:ext uri="{BB962C8B-B14F-4D97-AF65-F5344CB8AC3E}">
        <p14:creationId xmlns:p14="http://schemas.microsoft.com/office/powerpoint/2010/main" val="205978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 variable  </a:t>
            </a:r>
          </a:p>
          <a:p>
            <a:pPr lvl="1"/>
            <a:r>
              <a:rPr lang="en-US" dirty="0"/>
              <a:t>I can change it.  </a:t>
            </a:r>
          </a:p>
          <a:p>
            <a:pPr lvl="1"/>
            <a:r>
              <a:rPr lang="en-US" dirty="0"/>
              <a:t>Ex.  Time, people used, length of experiment</a:t>
            </a:r>
          </a:p>
          <a:p>
            <a:pPr lvl="1"/>
            <a:r>
              <a:rPr lang="en-US" i="1" dirty="0"/>
              <a:t>x</a:t>
            </a:r>
            <a:r>
              <a:rPr lang="en-US" dirty="0"/>
              <a:t>-axis</a:t>
            </a:r>
          </a:p>
          <a:p>
            <a:r>
              <a:rPr lang="en-US" dirty="0"/>
              <a:t>Dependent variable </a:t>
            </a:r>
          </a:p>
          <a:p>
            <a:pPr lvl="1"/>
            <a:r>
              <a:rPr lang="en-US" dirty="0"/>
              <a:t>What is measured in the experiment</a:t>
            </a:r>
          </a:p>
          <a:p>
            <a:pPr lvl="1"/>
            <a:r>
              <a:rPr lang="en-US" dirty="0"/>
              <a:t>Ex. What the temperature is every 5 minutes. </a:t>
            </a:r>
          </a:p>
          <a:p>
            <a:pPr lvl="1"/>
            <a:r>
              <a:rPr lang="en-US" i="1" dirty="0"/>
              <a:t>y</a:t>
            </a:r>
            <a:r>
              <a:rPr lang="en-US" dirty="0"/>
              <a:t>-axis                               </a:t>
            </a:r>
          </a:p>
        </p:txBody>
      </p:sp>
      <p:pic>
        <p:nvPicPr>
          <p:cNvPr id="3074" name="Picture 2" descr="C:\Documents and Settings\bbrown\Local Settings\Temporary Internet Files\Content.IE5\KETKJVY4\MC90044145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389187" cy="2389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– a visual display of information or data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Different kinds of graphs are appropriate for displaying different types of information.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Line graphs </a:t>
            </a:r>
            <a:r>
              <a:rPr lang="en-US" dirty="0"/>
              <a:t>– used to show trends or how the data change over time. </a:t>
            </a:r>
          </a:p>
          <a:p>
            <a:r>
              <a:rPr lang="en-US" dirty="0"/>
              <a:t>Points are connected to make </a:t>
            </a:r>
          </a:p>
          <a:p>
            <a:pPr>
              <a:buNone/>
            </a:pPr>
            <a:r>
              <a:rPr lang="en-US" dirty="0"/>
              <a:t>    a line.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Example – show how the temperature of a room changes in 15 minutes.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bbrown\Local Settings\Temporary Internet Files\Content.IE5\KETKJVY4\MC90044145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0"/>
            <a:ext cx="3124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Bar graphs </a:t>
            </a:r>
            <a:r>
              <a:rPr lang="en-US" dirty="0"/>
              <a:t>– used to compare information collected by counting.  </a:t>
            </a:r>
          </a:p>
          <a:p>
            <a:r>
              <a:rPr lang="en-US" dirty="0"/>
              <a:t>Example – Measuring the temperature of five different classrooms.  </a:t>
            </a:r>
          </a:p>
          <a:p>
            <a:endParaRPr lang="en-US" dirty="0"/>
          </a:p>
        </p:txBody>
      </p:sp>
      <p:pic>
        <p:nvPicPr>
          <p:cNvPr id="4098" name="Picture 2" descr="C:\Documents and Settings\bbrown\Local Settings\Temporary Internet Files\Content.IE5\R66KDJMS\MM90030347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3787" y="3505200"/>
            <a:ext cx="1842654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Circle graphs </a:t>
            </a:r>
            <a:r>
              <a:rPr lang="en-US" dirty="0"/>
              <a:t>– used to show how some fixed quantity is broken down into parts.</a:t>
            </a:r>
          </a:p>
          <a:p>
            <a:r>
              <a:rPr lang="en-US" dirty="0"/>
              <a:t>Also called a pie graph or pie chart.  </a:t>
            </a:r>
          </a:p>
          <a:p>
            <a:r>
              <a:rPr lang="en-US" dirty="0"/>
              <a:t>The circular pie represents a total.</a:t>
            </a:r>
          </a:p>
          <a:p>
            <a:r>
              <a:rPr lang="en-US" dirty="0"/>
              <a:t>The slices represent the parts and are often represented as </a:t>
            </a:r>
            <a:r>
              <a:rPr lang="en-US"/>
              <a:t>a percentage of the total.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6431</TotalTime>
  <Words>210</Words>
  <Application>Microsoft Office PowerPoint</Application>
  <PresentationFormat>On-screen Show (4:3)</PresentationFormat>
  <Paragraphs>34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Scientific Method &amp; Graphing</vt:lpstr>
      <vt:lpstr>Scientific Method</vt:lpstr>
      <vt:lpstr>PowerPoint Presentation</vt:lpstr>
      <vt:lpstr>PowerPoint Presentation</vt:lpstr>
      <vt:lpstr>Types of Graphs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</dc:title>
  <dc:creator>Administratr</dc:creator>
  <cp:lastModifiedBy>MORGAN  MCKNIGHT</cp:lastModifiedBy>
  <cp:revision>14</cp:revision>
  <dcterms:created xsi:type="dcterms:W3CDTF">2013-08-15T15:40:16Z</dcterms:created>
  <dcterms:modified xsi:type="dcterms:W3CDTF">2020-09-03T15:52:49Z</dcterms:modified>
</cp:coreProperties>
</file>